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3" r:id="rId3"/>
    <p:sldId id="271" r:id="rId4"/>
    <p:sldId id="270" r:id="rId5"/>
    <p:sldId id="266" r:id="rId6"/>
    <p:sldId id="269" r:id="rId7"/>
    <p:sldId id="268" r:id="rId8"/>
    <p:sldId id="267" r:id="rId9"/>
    <p:sldId id="265" r:id="rId10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04A6AB-7160-4A62-A545-85EC8F653379}" type="datetimeFigureOut">
              <a:rPr lang="pt-BR" smtClean="0"/>
              <a:t>19/01/2026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96414D-79A0-4961-97DD-955AB6D365D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80139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A8F2D-86D6-4A69-9ACE-5D64CAFE4458}" type="datetimeFigureOut">
              <a:rPr lang="pt-BR" smtClean="0"/>
              <a:t>19/01/2026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4189F-53F7-4022-BB9D-BD6C8CF1E8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669338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A8F2D-86D6-4A69-9ACE-5D64CAFE4458}" type="datetimeFigureOut">
              <a:rPr lang="pt-BR" smtClean="0"/>
              <a:t>19/01/2026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4189F-53F7-4022-BB9D-BD6C8CF1E8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6835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A8F2D-86D6-4A69-9ACE-5D64CAFE4458}" type="datetimeFigureOut">
              <a:rPr lang="pt-BR" smtClean="0"/>
              <a:t>19/01/2026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4189F-53F7-4022-BB9D-BD6C8CF1E8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4074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A8F2D-86D6-4A69-9ACE-5D64CAFE4458}" type="datetimeFigureOut">
              <a:rPr lang="pt-BR" smtClean="0"/>
              <a:t>19/01/2026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4189F-53F7-4022-BB9D-BD6C8CF1E8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6101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A8F2D-86D6-4A69-9ACE-5D64CAFE4458}" type="datetimeFigureOut">
              <a:rPr lang="pt-BR" smtClean="0"/>
              <a:t>19/01/2026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4189F-53F7-4022-BB9D-BD6C8CF1E8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09425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A8F2D-86D6-4A69-9ACE-5D64CAFE4458}" type="datetimeFigureOut">
              <a:rPr lang="pt-BR" smtClean="0"/>
              <a:t>19/01/2026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4189F-53F7-4022-BB9D-BD6C8CF1E8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7763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A8F2D-86D6-4A69-9ACE-5D64CAFE4458}" type="datetimeFigureOut">
              <a:rPr lang="pt-BR" smtClean="0"/>
              <a:t>19/01/2026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4189F-53F7-4022-BB9D-BD6C8CF1E8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93374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A8F2D-86D6-4A69-9ACE-5D64CAFE4458}" type="datetimeFigureOut">
              <a:rPr lang="pt-BR" smtClean="0"/>
              <a:t>19/01/2026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4189F-53F7-4022-BB9D-BD6C8CF1E8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1602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A8F2D-86D6-4A69-9ACE-5D64CAFE4458}" type="datetimeFigureOut">
              <a:rPr lang="pt-BR" smtClean="0"/>
              <a:t>19/01/2026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4189F-53F7-4022-BB9D-BD6C8CF1E8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2059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A8F2D-86D6-4A69-9ACE-5D64CAFE4458}" type="datetimeFigureOut">
              <a:rPr lang="pt-BR" smtClean="0"/>
              <a:t>19/01/2026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4189F-53F7-4022-BB9D-BD6C8CF1E8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9321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A8F2D-86D6-4A69-9ACE-5D64CAFE4458}" type="datetimeFigureOut">
              <a:rPr lang="pt-BR" smtClean="0"/>
              <a:t>19/01/2026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4189F-53F7-4022-BB9D-BD6C8CF1E8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647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2A8F2D-86D6-4A69-9ACE-5D64CAFE4458}" type="datetimeFigureOut">
              <a:rPr lang="pt-BR" smtClean="0"/>
              <a:t>19/01/2026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189F-53F7-4022-BB9D-BD6C8CF1E8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6482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A213A24F-B493-45B5-A11A-1821560F5A58}"/>
              </a:ext>
            </a:extLst>
          </p:cNvPr>
          <p:cNvSpPr txBox="1">
            <a:spLocks/>
          </p:cNvSpPr>
          <p:nvPr/>
        </p:nvSpPr>
        <p:spPr>
          <a:xfrm>
            <a:off x="76912" y="2214518"/>
            <a:ext cx="6050422" cy="1857376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5000" b="1" dirty="0">
                <a:solidFill>
                  <a:schemeClr val="bg1"/>
                </a:solidFill>
                <a:ea typeface="Tahoma" panose="020B0604030504040204" pitchFamily="34" charset="0"/>
                <a:cs typeface="Times New Roman" panose="02020603050405020304" pitchFamily="18" charset="0"/>
              </a:rPr>
              <a:t>1º Seminário de Práticas da FEAPAES/SP 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11225953" y="514350"/>
            <a:ext cx="95673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/>
              <a:t>For </a:t>
            </a:r>
            <a:r>
              <a:rPr lang="pt-BR" sz="1000" baseline="0" dirty="0"/>
              <a:t>570 </a:t>
            </a:r>
            <a:r>
              <a:rPr lang="pt-BR" sz="1000" baseline="0" dirty="0" err="1"/>
              <a:t>Rev</a:t>
            </a:r>
            <a:r>
              <a:rPr lang="pt-BR" sz="1000" baseline="0" dirty="0"/>
              <a:t> 03</a:t>
            </a:r>
            <a:endParaRPr lang="pt-BR" sz="1000" dirty="0"/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DA69A31C-E874-CC7C-5C6D-1C364F2EFAD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4212" y="5746458"/>
            <a:ext cx="1582412" cy="663325"/>
          </a:xfrm>
          <a:prstGeom prst="rect">
            <a:avLst/>
          </a:prstGeom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E24FDAFF-AA72-916A-335E-B8908BB981AC}"/>
              </a:ext>
            </a:extLst>
          </p:cNvPr>
          <p:cNvSpPr txBox="1"/>
          <p:nvPr/>
        </p:nvSpPr>
        <p:spPr>
          <a:xfrm>
            <a:off x="6096000" y="4765444"/>
            <a:ext cx="6086686" cy="8824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dirty="0">
                <a:ea typeface="Tahoma" panose="020B0604030504040204" pitchFamily="34" charset="0"/>
                <a:cs typeface="Tahoma" panose="020B0604030504040204" pitchFamily="34" charset="0"/>
              </a:rPr>
              <a:t>Nome do(s) Autor(es)</a:t>
            </a:r>
          </a:p>
          <a:p>
            <a:pPr algn="ctr">
              <a:lnSpc>
                <a:spcPct val="150000"/>
              </a:lnSpc>
            </a:pPr>
            <a:r>
              <a:rPr lang="pt-BR" dirty="0">
                <a:ea typeface="Tahoma" panose="020B0604030504040204" pitchFamily="34" charset="0"/>
                <a:cs typeface="Tahoma" panose="020B0604030504040204" pitchFamily="34" charset="0"/>
              </a:rPr>
              <a:t>Contato(s) </a:t>
            </a:r>
            <a:r>
              <a:rPr lang="pt-BR" dirty="0">
                <a:solidFill>
                  <a:srgbClr val="FF0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(e-mail)</a:t>
            </a:r>
          </a:p>
        </p:txBody>
      </p:sp>
    </p:spTree>
    <p:extLst>
      <p:ext uri="{BB962C8B-B14F-4D97-AF65-F5344CB8AC3E}">
        <p14:creationId xmlns:p14="http://schemas.microsoft.com/office/powerpoint/2010/main" val="2176800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615297" y="2307365"/>
            <a:ext cx="1094716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pt-BR" sz="2500" b="1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Esse slide deverá conter:</a:t>
            </a:r>
          </a:p>
          <a:p>
            <a:pPr lvl="0" algn="ctr"/>
            <a:endParaRPr lang="pt-BR" sz="2500" b="1" dirty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Título do trabalho;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Linha temática: (Assistência social, Educação, Gestão ou Saúde);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Instituição de origem;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Nome dos profissionais.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337552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615297" y="2307365"/>
            <a:ext cx="10947163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pt-BR" sz="2500" b="1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Resumo:</a:t>
            </a:r>
          </a:p>
          <a:p>
            <a:pPr lvl="0" algn="ctr"/>
            <a:endParaRPr lang="pt-BR" sz="2500" b="1" dirty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O resumo deverá conter: introdução, metodologia, resultados e conclusão;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Máximo de 100 palavras.</a:t>
            </a:r>
          </a:p>
        </p:txBody>
      </p:sp>
    </p:spTree>
    <p:extLst>
      <p:ext uri="{BB962C8B-B14F-4D97-AF65-F5344CB8AC3E}">
        <p14:creationId xmlns:p14="http://schemas.microsoft.com/office/powerpoint/2010/main" val="36688406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615297" y="2307365"/>
            <a:ext cx="10947163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pt-BR" sz="2500" b="1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Introdução:</a:t>
            </a:r>
          </a:p>
          <a:p>
            <a:pPr lvl="0" algn="ctr"/>
            <a:endParaRPr lang="pt-BR" sz="2500" b="1" dirty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Introduzir o contexto do trabalho;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Apresentar conceitos importantes.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458269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615297" y="2307365"/>
            <a:ext cx="10947163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pt-BR" sz="2500" b="1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Objetivos:</a:t>
            </a:r>
          </a:p>
          <a:p>
            <a:pPr lvl="0" algn="ctr"/>
            <a:endParaRPr lang="pt-BR" sz="2500" b="1" dirty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Objetivo Geral;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Objetivos específicos.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113241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615297" y="2307365"/>
            <a:ext cx="1094716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pt-BR" sz="2500" b="1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Metodologia:</a:t>
            </a:r>
          </a:p>
          <a:p>
            <a:pPr lvl="0" algn="ctr"/>
            <a:endParaRPr lang="pt-BR" sz="2500" b="1" dirty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Palavras-chave;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Público alvo;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Critérios de inclusão e exclusão dos participantes;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Práticas (como foi elaborado);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Delineamento da prática (etapas da produção).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584493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615297" y="2307365"/>
            <a:ext cx="10947163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pt-BR" sz="2500" b="1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Resultados:</a:t>
            </a:r>
          </a:p>
          <a:p>
            <a:pPr lvl="0" algn="ctr"/>
            <a:endParaRPr lang="pt-BR" sz="2500" b="1" dirty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N° da pratica (quantidade de pessoas participantes);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Resultados das intervenções (os resultados devem estar coerentes com os objetivos).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168199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615297" y="2307365"/>
            <a:ext cx="1094716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pt-BR" sz="2500" b="1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Conclusão:</a:t>
            </a:r>
          </a:p>
          <a:p>
            <a:pPr lvl="0" algn="ctr"/>
            <a:endParaRPr lang="pt-BR" sz="2500" b="1" dirty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Apontamentos;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Dificuldades;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Impacto social da prática;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Recomendações finais.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202045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A213A24F-B493-45B5-A11A-1821560F5A58}"/>
              </a:ext>
            </a:extLst>
          </p:cNvPr>
          <p:cNvSpPr txBox="1">
            <a:spLocks/>
          </p:cNvSpPr>
          <p:nvPr/>
        </p:nvSpPr>
        <p:spPr>
          <a:xfrm>
            <a:off x="0" y="2505075"/>
            <a:ext cx="6063696" cy="1857376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000" b="1" dirty="0">
                <a:solidFill>
                  <a:schemeClr val="bg1"/>
                </a:solidFill>
                <a:ea typeface="Tahoma" panose="020B0604030504040204" pitchFamily="34" charset="0"/>
                <a:cs typeface="Times New Roman" panose="02020603050405020304" pitchFamily="18" charset="0"/>
              </a:rPr>
              <a:t>Obrigado (a)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6096000" y="4765444"/>
            <a:ext cx="6086686" cy="8824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dirty="0">
                <a:ea typeface="Tahoma" panose="020B0604030504040204" pitchFamily="34" charset="0"/>
                <a:cs typeface="Tahoma" panose="020B0604030504040204" pitchFamily="34" charset="0"/>
              </a:rPr>
              <a:t>Nome do(s) Autor(es)</a:t>
            </a:r>
          </a:p>
          <a:p>
            <a:pPr algn="ctr">
              <a:lnSpc>
                <a:spcPct val="150000"/>
              </a:lnSpc>
            </a:pPr>
            <a:r>
              <a:rPr lang="pt-BR" dirty="0">
                <a:ea typeface="Tahoma" panose="020B0604030504040204" pitchFamily="34" charset="0"/>
                <a:cs typeface="Tahoma" panose="020B0604030504040204" pitchFamily="34" charset="0"/>
              </a:rPr>
              <a:t>Contato(s) </a:t>
            </a:r>
            <a:r>
              <a:rPr lang="pt-BR" dirty="0">
                <a:solidFill>
                  <a:srgbClr val="FF0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(e-mail)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11225953" y="514350"/>
            <a:ext cx="95673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/>
              <a:t>For </a:t>
            </a:r>
            <a:r>
              <a:rPr lang="pt-BR" sz="1000" baseline="0" dirty="0"/>
              <a:t>570 Rev 02</a:t>
            </a:r>
            <a:endParaRPr lang="pt-BR" sz="1000" dirty="0"/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AA9FA3CD-3D4F-BA9B-98CC-B3BB032296A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4212" y="5746458"/>
            <a:ext cx="1582412" cy="663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663373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190</Words>
  <Application>Microsoft Office PowerPoint</Application>
  <PresentationFormat>Widescreen</PresentationFormat>
  <Paragraphs>43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Helvetica Neue</vt:lpstr>
      <vt:lpstr>Tahoma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Auxiliar adm</dc:creator>
  <cp:lastModifiedBy>Suporte</cp:lastModifiedBy>
  <cp:revision>14</cp:revision>
  <dcterms:created xsi:type="dcterms:W3CDTF">2025-04-02T19:55:33Z</dcterms:created>
  <dcterms:modified xsi:type="dcterms:W3CDTF">2026-01-19T13:04:33Z</dcterms:modified>
</cp:coreProperties>
</file>